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EB1C16-0D81-45DE-B984-15D5A910EA40}" v="5" dt="2020-03-16T10:39:04.0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14"/>
  </p:normalViewPr>
  <p:slideViewPr>
    <p:cSldViewPr snapToGrid="0" snapToObjects="1">
      <p:cViewPr varScale="1">
        <p:scale>
          <a:sx n="74" d="100"/>
          <a:sy n="74" d="100"/>
        </p:scale>
        <p:origin x="72" y="4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722BF-C2C8-8B46-A167-9C231552C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21D88F-C807-CD4C-93E6-D0E028887C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E894A-BE78-6B4C-B59A-92F2851ED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73287-E6A9-204D-8AA0-C5509C0803F2}" type="datetimeFigureOut">
              <a:rPr lang="en-US" smtClean="0"/>
              <a:pPr/>
              <a:t>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C0269-1B28-724E-B4D2-514239903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42A7D-57FB-484B-99F4-EEA32A5C0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077E-5293-6C45-908E-0F18C0DCBE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732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7D31F-320D-F644-BB59-4C06DBAEE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2CBB37-BC90-9A41-8617-76BA51139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7E77B0-9331-7643-BD6B-66895CB43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73287-E6A9-204D-8AA0-C5509C0803F2}" type="datetimeFigureOut">
              <a:rPr lang="en-US" smtClean="0"/>
              <a:pPr/>
              <a:t>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649CE1-1A69-0D49-A385-09418B15B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8C3CDC-A18C-FB44-BE11-57CE5B075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077E-5293-6C45-908E-0F18C0DCBE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33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04EFE0-3028-DD4D-83A6-04B6264F2B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D08E4B-DD94-0745-8F65-B2FB68301A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C086F-D38A-2A4B-A379-851EC4015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73287-E6A9-204D-8AA0-C5509C0803F2}" type="datetimeFigureOut">
              <a:rPr lang="en-US" smtClean="0"/>
              <a:pPr/>
              <a:t>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F859A-49F9-9348-A182-0E3A16E23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EEDC1-52E5-5944-8027-BA2293740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077E-5293-6C45-908E-0F18C0DCBE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480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7F377-DF93-B947-B751-493263ACF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C4CAB-8C27-0948-9B6A-69128E94A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2E77C-7105-6A46-8050-DA4FA2737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73287-E6A9-204D-8AA0-C5509C0803F2}" type="datetimeFigureOut">
              <a:rPr lang="en-US" smtClean="0"/>
              <a:pPr/>
              <a:t>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933FE2-C8E2-234F-9FE9-D43A52244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56658-6ABD-A047-8589-66255CBD2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077E-5293-6C45-908E-0F18C0DCBE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41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D41D0-A67B-0E42-94E9-04C5B0EA1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B1F8D-7C52-6746-B165-BF4F2646C4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B4E120-5C9B-9C4C-8CFD-A53CB181C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73287-E6A9-204D-8AA0-C5509C0803F2}" type="datetimeFigureOut">
              <a:rPr lang="en-US" smtClean="0"/>
              <a:pPr/>
              <a:t>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820AE-2EFF-2649-A5DB-B2C358E37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C17E39-0F8D-8E4F-B5F5-EDDC37247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077E-5293-6C45-908E-0F18C0DCBE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52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5B4D0-6390-4148-BC91-49C5C73D2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C996B-5D47-0E42-BF90-F7FE170B9E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9B5E5A-1043-E445-9FF9-084A534F6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118846-0AD9-8C4B-AA7A-F3101D0D2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73287-E6A9-204D-8AA0-C5509C0803F2}" type="datetimeFigureOut">
              <a:rPr lang="en-US" smtClean="0"/>
              <a:pPr/>
              <a:t>2/13/2021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1A5526-1504-184B-B5AC-8500A38F8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D5CD0B-2CBA-124B-A1CA-B36E03B99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077E-5293-6C45-908E-0F18C0DCBE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08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F3712-6AAE-5645-B75C-4758447F7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97BA7-0FCF-4A45-8063-6E612AF3A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DF432E-5ADB-854C-B744-A43112C59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219FCC-7E3F-0E44-8974-7EED4ABCFD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CE3785-A6A1-744D-8E2E-A60858CD94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7865EF-7190-7243-AA1B-B8CF54653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73287-E6A9-204D-8AA0-C5509C0803F2}" type="datetimeFigureOut">
              <a:rPr lang="en-US" smtClean="0"/>
              <a:pPr/>
              <a:t>2/13/2021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EA613-18C0-B245-8C14-75403A02A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E01261-F997-D34F-9956-F391AD59F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077E-5293-6C45-908E-0F18C0DCBE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362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2C762-3910-0C4B-AE11-F271ADD35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1062B7-C512-5E48-B026-4A84AB41F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73287-E6A9-204D-8AA0-C5509C0803F2}" type="datetimeFigureOut">
              <a:rPr lang="en-US" smtClean="0"/>
              <a:pPr/>
              <a:t>2/13/2021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43CD6D-4CCB-C54F-8AAC-0E24AECC2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3108CE-CA4D-BB4A-A04E-AFEC29032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077E-5293-6C45-908E-0F18C0DCBE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345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CE8A6C-6579-FC48-A549-87E893FC2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73287-E6A9-204D-8AA0-C5509C0803F2}" type="datetimeFigureOut">
              <a:rPr lang="en-US" smtClean="0"/>
              <a:pPr/>
              <a:t>2/13/2021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D959D4-A9B4-1045-AEFD-4D00731A6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DBE76-A0DD-9749-8641-06EE31CBE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077E-5293-6C45-908E-0F18C0DCBE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79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AED7F-06C5-D147-BFC7-1D576D115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AAD0C-F14C-2046-84B2-2657BA2A6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6B8D9-6AD8-494F-B869-2CC7985426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BBFBB3-7B9C-1A4C-AC41-116CD0100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73287-E6A9-204D-8AA0-C5509C0803F2}" type="datetimeFigureOut">
              <a:rPr lang="en-US" smtClean="0"/>
              <a:pPr/>
              <a:t>2/13/2021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1380DF-4665-CF4F-81AD-BEE8051F0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CC56E6-A7B7-1041-A9ED-2C0AB9A37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077E-5293-6C45-908E-0F18C0DCBE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14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D6F4C-D274-0F43-8BF2-6F6A5103E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3F2A49-FFD1-BF44-8C02-53607350AC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B6EBF4-3EA7-874A-9FA0-26F53AB34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68DED6-61AB-594D-B2D0-0C5BB84CE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73287-E6A9-204D-8AA0-C5509C0803F2}" type="datetimeFigureOut">
              <a:rPr lang="en-US" smtClean="0"/>
              <a:pPr/>
              <a:t>2/13/2021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6DBB6C-40D3-4B4A-96DE-C45FCF23B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D38E2C-F2B7-6E4E-BCBC-0BFDD43C7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077E-5293-6C45-908E-0F18C0DCBE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20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BC41BD-1722-F241-9E86-3DF149303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22B1EB-4C9E-314F-BDC9-B1BA06E650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4636E-DE02-814E-9FCE-FEB7472AD6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73287-E6A9-204D-8AA0-C5509C0803F2}" type="datetimeFigureOut">
              <a:rPr lang="en-US" smtClean="0"/>
              <a:pPr/>
              <a:t>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38CEE-B6F8-0F4D-BD25-2BB8C21CC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F95E6-42CF-1644-A420-6E4841921C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8077E-5293-6C45-908E-0F18C0DCBE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344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1.png"/><Relationship Id="rId18" Type="http://schemas.openxmlformats.org/officeDocument/2006/relationships/oleObject" Target="../embeddings/oleObject8.bin"/><Relationship Id="rId3" Type="http://schemas.openxmlformats.org/officeDocument/2006/relationships/image" Target="../media/image3.jpeg"/><Relationship Id="rId21" Type="http://schemas.openxmlformats.org/officeDocument/2006/relationships/image" Target="../media/image15.png"/><Relationship Id="rId7" Type="http://schemas.openxmlformats.org/officeDocument/2006/relationships/image" Target="../media/image8.png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14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9.png"/><Relationship Id="rId14" Type="http://schemas.openxmlformats.org/officeDocument/2006/relationships/oleObject" Target="../embeddings/oleObject6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image" Target="../media/image3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0.pn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image" Target="../media/image3.jpe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13.png"/><Relationship Id="rId4" Type="http://schemas.openxmlformats.org/officeDocument/2006/relationships/oleObject" Target="../embeddings/oleObject13.bin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image" Target="../media/image3.jpe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7.pn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202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1ADF29-86D7-BF41-A07B-D3732804E45E}"/>
              </a:ext>
            </a:extLst>
          </p:cNvPr>
          <p:cNvSpPr txBox="1"/>
          <p:nvPr/>
        </p:nvSpPr>
        <p:spPr>
          <a:xfrm>
            <a:off x="3986783" y="842961"/>
            <a:ext cx="74980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What is this a picture of?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0F5BFF-4392-C848-83AF-1B710F7A9257}"/>
              </a:ext>
            </a:extLst>
          </p:cNvPr>
          <p:cNvSpPr txBox="1"/>
          <p:nvPr/>
        </p:nvSpPr>
        <p:spPr>
          <a:xfrm>
            <a:off x="2459831" y="3547533"/>
            <a:ext cx="7272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84" name="Rectangle 1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86" name="Rectangle 1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88" name="Rectangle 2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90" name="Rectangle 2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92" name="Rectangle 2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94" name="AutoShape 26" descr="Image result for angora rabbi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96" name="AutoShape 28" descr="Image result for angora rabbi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98" name="AutoShape 30" descr="Image result for angora rabbi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00" name="AutoShape 32" descr="Image result for angora rabbi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02" name="AutoShape 34" descr="Image result for angora rabbi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204" name="Picture 36" descr="Image result for angora rabbit on white background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55575" y="-8686800"/>
            <a:ext cx="1890710" cy="2160000"/>
          </a:xfrm>
          <a:prstGeom prst="rect">
            <a:avLst/>
          </a:prstGeom>
          <a:noFill/>
        </p:spPr>
      </p:pic>
      <p:sp>
        <p:nvSpPr>
          <p:cNvPr id="7208" name="AutoShape 40" descr="Image result for cashmere goa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10" name="AutoShape 42" descr="Image result for cashmere goa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191" name="Picture 23" descr="Image result for woodla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4528" y="1961233"/>
            <a:ext cx="6509112" cy="43315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4140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0F5BFF-4392-C848-83AF-1B710F7A9257}"/>
              </a:ext>
            </a:extLst>
          </p:cNvPr>
          <p:cNvSpPr txBox="1"/>
          <p:nvPr/>
        </p:nvSpPr>
        <p:spPr>
          <a:xfrm>
            <a:off x="2459831" y="3547533"/>
            <a:ext cx="7272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84" name="Rectangle 1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86" name="Rectangle 1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88" name="Rectangle 2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90" name="Rectangle 2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92" name="Rectangle 2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94" name="AutoShape 26" descr="Image result for angora rabbi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96" name="AutoShape 28" descr="Image result for angora rabbi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98" name="AutoShape 30" descr="Image result for angora rabbi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00" name="AutoShape 32" descr="Image result for angora rabbi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02" name="AutoShape 34" descr="Image result for angora rabbi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204" name="Picture 36" descr="Image result for angora rabbit on white background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55575" y="-8686800"/>
            <a:ext cx="1890710" cy="2160000"/>
          </a:xfrm>
          <a:prstGeom prst="rect">
            <a:avLst/>
          </a:prstGeom>
          <a:noFill/>
        </p:spPr>
      </p:pic>
      <p:sp>
        <p:nvSpPr>
          <p:cNvPr id="7208" name="AutoShape 40" descr="Image result for cashmere goa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10" name="AutoShape 42" descr="Image result for cashmere goa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4674810" y="760949"/>
            <a:ext cx="55817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Do you know the parts of a tree?</a:t>
            </a:r>
          </a:p>
        </p:txBody>
      </p:sp>
      <p:sp>
        <p:nvSpPr>
          <p:cNvPr id="21510" name="AutoShape 6" descr="Image result for 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69170" y="2174638"/>
            <a:ext cx="2962507" cy="3121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/>
          <p:cNvSpPr txBox="1"/>
          <p:nvPr/>
        </p:nvSpPr>
        <p:spPr>
          <a:xfrm>
            <a:off x="3383280" y="5501640"/>
            <a:ext cx="6348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CC6600"/>
                </a:solidFill>
              </a:rPr>
              <a:t>Leaves       Branch       Trunk     Roots</a:t>
            </a:r>
          </a:p>
        </p:txBody>
      </p:sp>
    </p:spTree>
    <p:extLst>
      <p:ext uri="{BB962C8B-B14F-4D97-AF65-F5344CB8AC3E}">
        <p14:creationId xmlns:p14="http://schemas.microsoft.com/office/powerpoint/2010/main" val="2874140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0F5BFF-4392-C848-83AF-1B710F7A9257}"/>
              </a:ext>
            </a:extLst>
          </p:cNvPr>
          <p:cNvSpPr txBox="1"/>
          <p:nvPr/>
        </p:nvSpPr>
        <p:spPr>
          <a:xfrm>
            <a:off x="2459831" y="3547533"/>
            <a:ext cx="7272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84" name="Rectangle 1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86" name="Rectangle 1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88" name="Rectangle 2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90" name="Rectangle 2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92" name="Rectangle 2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94" name="AutoShape 26" descr="Image result for angora rabbi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96" name="AutoShape 28" descr="Image result for angora rabbi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98" name="AutoShape 30" descr="Image result for angora rabbi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00" name="AutoShape 32" descr="Image result for angora rabbi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02" name="AutoShape 34" descr="Image result for angora rabbi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204" name="Picture 36" descr="Image result for angora rabbit on white background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55575" y="-8686800"/>
            <a:ext cx="1890710" cy="2160000"/>
          </a:xfrm>
          <a:prstGeom prst="rect">
            <a:avLst/>
          </a:prstGeom>
          <a:noFill/>
        </p:spPr>
      </p:pic>
      <p:sp>
        <p:nvSpPr>
          <p:cNvPr id="7208" name="AutoShape 40" descr="Image result for cashmere goa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10" name="AutoShape 42" descr="Image result for cashmere goa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4674810" y="760949"/>
            <a:ext cx="63132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Trees through the seasons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048000" y="2697480"/>
            <a:ext cx="72085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GB" sz="2400" b="1" dirty="0">
              <a:solidFill>
                <a:srgbClr val="33660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GB" sz="2400" b="1" dirty="0">
              <a:solidFill>
                <a:srgbClr val="336600"/>
              </a:solidFill>
            </a:endParaRPr>
          </a:p>
        </p:txBody>
      </p:sp>
      <p:pic>
        <p:nvPicPr>
          <p:cNvPr id="22533" name="Picture 5" descr="Image result for tree in summ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5730" y="1948130"/>
            <a:ext cx="4090570" cy="44489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4140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0F5BFF-4392-C848-83AF-1B710F7A9257}"/>
              </a:ext>
            </a:extLst>
          </p:cNvPr>
          <p:cNvSpPr txBox="1"/>
          <p:nvPr/>
        </p:nvSpPr>
        <p:spPr>
          <a:xfrm>
            <a:off x="2459831" y="3547533"/>
            <a:ext cx="7272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84" name="Rectangle 1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86" name="Rectangle 1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88" name="Rectangle 2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90" name="Rectangle 2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92" name="Rectangle 2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94" name="AutoShape 26" descr="Image result for angora rabbi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96" name="AutoShape 28" descr="Image result for angora rabbi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98" name="AutoShape 30" descr="Image result for angora rabbi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00" name="AutoShape 32" descr="Image result for angora rabbi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02" name="AutoShape 34" descr="Image result for angora rabbi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204" name="Picture 36" descr="Image result for angora rabbit on white background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55575" y="-8686800"/>
            <a:ext cx="1890710" cy="2160000"/>
          </a:xfrm>
          <a:prstGeom prst="rect">
            <a:avLst/>
          </a:prstGeom>
          <a:noFill/>
        </p:spPr>
      </p:pic>
      <p:sp>
        <p:nvSpPr>
          <p:cNvPr id="7208" name="AutoShape 40" descr="Image result for cashmere goa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10" name="AutoShape 42" descr="Image result for cashmere goa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4267200" y="760949"/>
            <a:ext cx="7071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Where do these animals live?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048000" y="2697480"/>
            <a:ext cx="72085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GB" sz="2400" b="1" dirty="0">
              <a:solidFill>
                <a:srgbClr val="33660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GB" sz="2400" b="1" dirty="0">
              <a:solidFill>
                <a:srgbClr val="3366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97480" y="2423160"/>
            <a:ext cx="7757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CC6600"/>
                </a:solidFill>
              </a:rPr>
              <a:t>Which animals live in the wood, which live in a zoo and which live on a farm?  </a:t>
            </a: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3553" name="rectole0000000030"/>
          <p:cNvGraphicFramePr>
            <a:graphicFrameLocks/>
          </p:cNvGraphicFramePr>
          <p:nvPr/>
        </p:nvGraphicFramePr>
        <p:xfrm>
          <a:off x="1752601" y="3715827"/>
          <a:ext cx="1497010" cy="1321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Picture" r:id="rId4" imgW="0" imgH="0" progId="StaticMetafile">
                  <p:embed/>
                </p:oleObj>
              </mc:Choice>
              <mc:Fallback>
                <p:oleObj name="Picture" r:id="rId4" imgW="0" imgH="0" progId="StaticMetafile">
                  <p:embed/>
                  <p:pic>
                    <p:nvPicPr>
                      <p:cNvPr id="23553" name="rectole00000000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1" y="3715827"/>
                        <a:ext cx="1497010" cy="13213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3555" name="rectole0000000031"/>
          <p:cNvGraphicFramePr>
            <a:graphicFrameLocks/>
          </p:cNvGraphicFramePr>
          <p:nvPr/>
        </p:nvGraphicFramePr>
        <p:xfrm>
          <a:off x="3520440" y="5037136"/>
          <a:ext cx="1280160" cy="120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Picture" r:id="rId6" imgW="0" imgH="0" progId="StaticMetafile">
                  <p:embed/>
                </p:oleObj>
              </mc:Choice>
              <mc:Fallback>
                <p:oleObj name="Picture" r:id="rId6" imgW="0" imgH="0" progId="StaticMetafile">
                  <p:embed/>
                  <p:pic>
                    <p:nvPicPr>
                      <p:cNvPr id="23555" name="rectole00000000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0440" y="5037136"/>
                        <a:ext cx="1280160" cy="1203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3557" name="rectole0000000033"/>
          <p:cNvGraphicFramePr>
            <a:graphicFrameLocks/>
          </p:cNvGraphicFramePr>
          <p:nvPr/>
        </p:nvGraphicFramePr>
        <p:xfrm>
          <a:off x="5318761" y="3460220"/>
          <a:ext cx="1291908" cy="138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Picture" r:id="rId8" imgW="0" imgH="0" progId="StaticMetafile">
                  <p:embed/>
                </p:oleObj>
              </mc:Choice>
              <mc:Fallback>
                <p:oleObj name="Picture" r:id="rId8" imgW="0" imgH="0" progId="StaticMetafile">
                  <p:embed/>
                  <p:pic>
                    <p:nvPicPr>
                      <p:cNvPr id="23557" name="rectole00000000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8761" y="3460220"/>
                        <a:ext cx="1291908" cy="138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3559" name="rectole0000000035"/>
          <p:cNvGraphicFramePr>
            <a:graphicFrameLocks/>
          </p:cNvGraphicFramePr>
          <p:nvPr/>
        </p:nvGraphicFramePr>
        <p:xfrm>
          <a:off x="4800601" y="5037136"/>
          <a:ext cx="1810068" cy="1203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Picture" r:id="rId10" imgW="0" imgH="0" progId="StaticMetafile">
                  <p:embed/>
                </p:oleObj>
              </mc:Choice>
              <mc:Fallback>
                <p:oleObj name="Picture" r:id="rId10" imgW="0" imgH="0" progId="StaticMetafile">
                  <p:embed/>
                  <p:pic>
                    <p:nvPicPr>
                      <p:cNvPr id="23559" name="rectole00000000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1" y="5037136"/>
                        <a:ext cx="1810068" cy="12033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3561" name="rectole0000000036"/>
          <p:cNvGraphicFramePr>
            <a:graphicFrameLocks/>
          </p:cNvGraphicFramePr>
          <p:nvPr/>
        </p:nvGraphicFramePr>
        <p:xfrm>
          <a:off x="7162800" y="3460220"/>
          <a:ext cx="1425575" cy="138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Picture" r:id="rId12" imgW="0" imgH="0" progId="StaticMetafile">
                  <p:embed/>
                </p:oleObj>
              </mc:Choice>
              <mc:Fallback>
                <p:oleObj name="Picture" r:id="rId12" imgW="0" imgH="0" progId="StaticMetafile">
                  <p:embed/>
                  <p:pic>
                    <p:nvPicPr>
                      <p:cNvPr id="23561" name="rectole00000000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3460220"/>
                        <a:ext cx="1425575" cy="138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3563" name="rectole0000000037"/>
          <p:cNvGraphicFramePr>
            <a:graphicFrameLocks/>
          </p:cNvGraphicFramePr>
          <p:nvPr/>
        </p:nvGraphicFramePr>
        <p:xfrm>
          <a:off x="8809830" y="4846321"/>
          <a:ext cx="1126649" cy="1394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Picture" r:id="rId14" imgW="0" imgH="0" progId="StaticMetafile">
                  <p:embed/>
                </p:oleObj>
              </mc:Choice>
              <mc:Fallback>
                <p:oleObj name="Picture" r:id="rId14" imgW="0" imgH="0" progId="StaticMetafile">
                  <p:embed/>
                  <p:pic>
                    <p:nvPicPr>
                      <p:cNvPr id="23563" name="rectole00000000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09830" y="4846321"/>
                        <a:ext cx="1126649" cy="13941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3565" name="rectole0000000015"/>
          <p:cNvGraphicFramePr>
            <a:graphicFrameLocks/>
          </p:cNvGraphicFramePr>
          <p:nvPr/>
        </p:nvGraphicFramePr>
        <p:xfrm>
          <a:off x="3733800" y="3254157"/>
          <a:ext cx="1393825" cy="1247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Picture" r:id="rId16" imgW="0" imgH="0" progId="StaticMetafile">
                  <p:embed/>
                </p:oleObj>
              </mc:Choice>
              <mc:Fallback>
                <p:oleObj name="Picture" r:id="rId16" imgW="0" imgH="0" progId="StaticMetafile">
                  <p:embed/>
                  <p:pic>
                    <p:nvPicPr>
                      <p:cNvPr id="23565" name="rectole00000000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3254157"/>
                        <a:ext cx="1393825" cy="12474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8" name="Rectangle 1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3567" name="rectole0000000011"/>
          <p:cNvGraphicFramePr>
            <a:graphicFrameLocks/>
          </p:cNvGraphicFramePr>
          <p:nvPr/>
        </p:nvGraphicFramePr>
        <p:xfrm>
          <a:off x="9015095" y="3282440"/>
          <a:ext cx="1439545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Picture" r:id="rId18" imgW="0" imgH="0" progId="StaticMetafile">
                  <p:embed/>
                </p:oleObj>
              </mc:Choice>
              <mc:Fallback>
                <p:oleObj name="Picture" r:id="rId18" imgW="0" imgH="0" progId="StaticMetafile">
                  <p:embed/>
                  <p:pic>
                    <p:nvPicPr>
                      <p:cNvPr id="23567" name="rectole00000000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15095" y="3282440"/>
                        <a:ext cx="1439545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70" name="Rectangle 1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3569" name="rectole0000000014"/>
          <p:cNvGraphicFramePr>
            <a:graphicFrameLocks/>
          </p:cNvGraphicFramePr>
          <p:nvPr/>
        </p:nvGraphicFramePr>
        <p:xfrm>
          <a:off x="6686550" y="5185568"/>
          <a:ext cx="1695450" cy="1245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Picture" r:id="rId20" imgW="0" imgH="0" progId="StaticMetafile">
                  <p:embed/>
                </p:oleObj>
              </mc:Choice>
              <mc:Fallback>
                <p:oleObj name="Picture" r:id="rId20" imgW="0" imgH="0" progId="StaticMetafile">
                  <p:embed/>
                  <p:pic>
                    <p:nvPicPr>
                      <p:cNvPr id="23569" name="rectole00000000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6550" y="5185568"/>
                        <a:ext cx="1695450" cy="1245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4140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0F5BFF-4392-C848-83AF-1B710F7A9257}"/>
              </a:ext>
            </a:extLst>
          </p:cNvPr>
          <p:cNvSpPr txBox="1"/>
          <p:nvPr/>
        </p:nvSpPr>
        <p:spPr>
          <a:xfrm>
            <a:off x="2459831" y="3547533"/>
            <a:ext cx="7272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84" name="Rectangle 1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86" name="Rectangle 1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88" name="Rectangle 2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90" name="Rectangle 2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92" name="Rectangle 2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94" name="AutoShape 26" descr="Image result for angora rabbi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96" name="AutoShape 28" descr="Image result for angora rabbi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98" name="AutoShape 30" descr="Image result for angora rabbi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00" name="AutoShape 32" descr="Image result for angora rabbi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02" name="AutoShape 34" descr="Image result for angora rabbi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204" name="Picture 36" descr="Image result for angora rabbit on white background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55575" y="-8686800"/>
            <a:ext cx="1890710" cy="2160000"/>
          </a:xfrm>
          <a:prstGeom prst="rect">
            <a:avLst/>
          </a:prstGeom>
          <a:noFill/>
        </p:spPr>
      </p:pic>
      <p:sp>
        <p:nvSpPr>
          <p:cNvPr id="7208" name="AutoShape 40" descr="Image result for cashmere goa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10" name="AutoShape 42" descr="Image result for cashmere goa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4267200" y="760949"/>
            <a:ext cx="7071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These animals live in a zoo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048000" y="2697480"/>
            <a:ext cx="72085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GB" sz="2400" b="1" dirty="0">
              <a:solidFill>
                <a:srgbClr val="33660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GB" sz="2400" b="1" dirty="0">
              <a:solidFill>
                <a:srgbClr val="336600"/>
              </a:solidFill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3559" name="rectole0000000035"/>
          <p:cNvGraphicFramePr>
            <a:graphicFrameLocks/>
          </p:cNvGraphicFramePr>
          <p:nvPr/>
        </p:nvGraphicFramePr>
        <p:xfrm>
          <a:off x="2457132" y="2697480"/>
          <a:ext cx="2434908" cy="1804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Picture" r:id="rId4" imgW="0" imgH="0" progId="StaticMetafile">
                  <p:embed/>
                </p:oleObj>
              </mc:Choice>
              <mc:Fallback>
                <p:oleObj name="Picture" r:id="rId4" imgW="0" imgH="0" progId="StaticMetafile">
                  <p:embed/>
                  <p:pic>
                    <p:nvPicPr>
                      <p:cNvPr id="23559" name="rectole00000000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7132" y="2697480"/>
                        <a:ext cx="2434908" cy="18041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3561" name="rectole0000000036"/>
          <p:cNvGraphicFramePr>
            <a:graphicFrameLocks/>
          </p:cNvGraphicFramePr>
          <p:nvPr/>
        </p:nvGraphicFramePr>
        <p:xfrm>
          <a:off x="5166360" y="2697480"/>
          <a:ext cx="2484120" cy="19869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Picture" r:id="rId6" imgW="0" imgH="0" progId="StaticMetafile">
                  <p:embed/>
                </p:oleObj>
              </mc:Choice>
              <mc:Fallback>
                <p:oleObj name="Picture" r:id="rId6" imgW="0" imgH="0" progId="StaticMetafile">
                  <p:embed/>
                  <p:pic>
                    <p:nvPicPr>
                      <p:cNvPr id="23561" name="rectole00000000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6360" y="2697480"/>
                        <a:ext cx="2484120" cy="19869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3563" name="rectole0000000037"/>
          <p:cNvGraphicFramePr>
            <a:graphicFrameLocks/>
          </p:cNvGraphicFramePr>
          <p:nvPr/>
        </p:nvGraphicFramePr>
        <p:xfrm>
          <a:off x="8246505" y="2697480"/>
          <a:ext cx="2010015" cy="1804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Picture" r:id="rId8" imgW="0" imgH="0" progId="StaticMetafile">
                  <p:embed/>
                </p:oleObj>
              </mc:Choice>
              <mc:Fallback>
                <p:oleObj name="Picture" r:id="rId8" imgW="0" imgH="0" progId="StaticMetafile">
                  <p:embed/>
                  <p:pic>
                    <p:nvPicPr>
                      <p:cNvPr id="23563" name="rectole00000000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6505" y="2697480"/>
                        <a:ext cx="2010015" cy="18041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3568" name="Rectangle 1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3570" name="Rectangle 1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4140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0F5BFF-4392-C848-83AF-1B710F7A9257}"/>
              </a:ext>
            </a:extLst>
          </p:cNvPr>
          <p:cNvSpPr txBox="1"/>
          <p:nvPr/>
        </p:nvSpPr>
        <p:spPr>
          <a:xfrm>
            <a:off x="2459831" y="3547533"/>
            <a:ext cx="7272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84" name="Rectangle 1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86" name="Rectangle 1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88" name="Rectangle 2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90" name="Rectangle 2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92" name="Rectangle 2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94" name="AutoShape 26" descr="Image result for angora rabbi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96" name="AutoShape 28" descr="Image result for angora rabbi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98" name="AutoShape 30" descr="Image result for angora rabbi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00" name="AutoShape 32" descr="Image result for angora rabbi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02" name="AutoShape 34" descr="Image result for angora rabbi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204" name="Picture 36" descr="Image result for angora rabbit on white background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55575" y="-8686800"/>
            <a:ext cx="1890710" cy="2160000"/>
          </a:xfrm>
          <a:prstGeom prst="rect">
            <a:avLst/>
          </a:prstGeom>
          <a:noFill/>
        </p:spPr>
      </p:pic>
      <p:sp>
        <p:nvSpPr>
          <p:cNvPr id="7208" name="AutoShape 40" descr="Image result for cashmere goa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10" name="AutoShape 42" descr="Image result for cashmere goa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4267200" y="760949"/>
            <a:ext cx="7071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These animals live in on a farm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048000" y="2697480"/>
            <a:ext cx="72085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GB" sz="2400" b="1" dirty="0">
              <a:solidFill>
                <a:srgbClr val="33660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GB" sz="2400" b="1" dirty="0">
              <a:solidFill>
                <a:srgbClr val="336600"/>
              </a:solidFill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3565" name="rectole0000000015"/>
          <p:cNvGraphicFramePr>
            <a:graphicFrameLocks/>
          </p:cNvGraphicFramePr>
          <p:nvPr/>
        </p:nvGraphicFramePr>
        <p:xfrm>
          <a:off x="3048000" y="3254157"/>
          <a:ext cx="2079625" cy="16531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Picture" r:id="rId4" imgW="0" imgH="0" progId="StaticMetafile">
                  <p:embed/>
                </p:oleObj>
              </mc:Choice>
              <mc:Fallback>
                <p:oleObj name="Picture" r:id="rId4" imgW="0" imgH="0" progId="StaticMetafile">
                  <p:embed/>
                  <p:pic>
                    <p:nvPicPr>
                      <p:cNvPr id="23565" name="rectole00000000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3254157"/>
                        <a:ext cx="2079625" cy="16531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8" name="Rectangle 1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3567" name="rectole0000000011"/>
          <p:cNvGraphicFramePr>
            <a:graphicFrameLocks/>
          </p:cNvGraphicFramePr>
          <p:nvPr/>
        </p:nvGraphicFramePr>
        <p:xfrm>
          <a:off x="8442960" y="3254158"/>
          <a:ext cx="2118359" cy="1653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Picture" r:id="rId6" imgW="0" imgH="0" progId="StaticMetafile">
                  <p:embed/>
                </p:oleObj>
              </mc:Choice>
              <mc:Fallback>
                <p:oleObj name="Picture" r:id="rId6" imgW="0" imgH="0" progId="StaticMetafile">
                  <p:embed/>
                  <p:pic>
                    <p:nvPicPr>
                      <p:cNvPr id="23567" name="rectole00000000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42960" y="3254158"/>
                        <a:ext cx="2118359" cy="16531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70" name="Rectangle 1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3569" name="rectole0000000014"/>
          <p:cNvGraphicFramePr>
            <a:graphicFrameLocks/>
          </p:cNvGraphicFramePr>
          <p:nvPr/>
        </p:nvGraphicFramePr>
        <p:xfrm>
          <a:off x="5821680" y="3254156"/>
          <a:ext cx="2026920" cy="16531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Picture" r:id="rId8" imgW="0" imgH="0" progId="StaticMetafile">
                  <p:embed/>
                </p:oleObj>
              </mc:Choice>
              <mc:Fallback>
                <p:oleObj name="Picture" r:id="rId8" imgW="0" imgH="0" progId="StaticMetafile">
                  <p:embed/>
                  <p:pic>
                    <p:nvPicPr>
                      <p:cNvPr id="23569" name="rectole00000000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1680" y="3254156"/>
                        <a:ext cx="2026920" cy="16531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4140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0F5BFF-4392-C848-83AF-1B710F7A9257}"/>
              </a:ext>
            </a:extLst>
          </p:cNvPr>
          <p:cNvSpPr txBox="1"/>
          <p:nvPr/>
        </p:nvSpPr>
        <p:spPr>
          <a:xfrm>
            <a:off x="2459831" y="3547533"/>
            <a:ext cx="7272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84" name="Rectangle 1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86" name="Rectangle 1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88" name="Rectangle 2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90" name="Rectangle 2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92" name="Rectangle 2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194" name="AutoShape 26" descr="Image result for angora rabbi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96" name="AutoShape 28" descr="Image result for angora rabbi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98" name="AutoShape 30" descr="Image result for angora rabbi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00" name="AutoShape 32" descr="Image result for angora rabbi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02" name="AutoShape 34" descr="Image result for angora rabbi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204" name="Picture 36" descr="Image result for angora rabbit on white background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55575" y="-8686800"/>
            <a:ext cx="1890710" cy="2160000"/>
          </a:xfrm>
          <a:prstGeom prst="rect">
            <a:avLst/>
          </a:prstGeom>
          <a:noFill/>
        </p:spPr>
      </p:pic>
      <p:sp>
        <p:nvSpPr>
          <p:cNvPr id="7208" name="AutoShape 40" descr="Image result for cashmere goa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10" name="AutoShape 42" descr="Image result for cashmere goat on whit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4267200" y="760949"/>
            <a:ext cx="7071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These animals live in the wood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048000" y="2697480"/>
            <a:ext cx="72085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GB" sz="2400" b="1" dirty="0">
              <a:solidFill>
                <a:srgbClr val="33660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GB" sz="2400" b="1" dirty="0">
              <a:solidFill>
                <a:srgbClr val="336600"/>
              </a:solidFill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3553" name="rectole0000000030"/>
          <p:cNvGraphicFramePr>
            <a:graphicFrameLocks/>
          </p:cNvGraphicFramePr>
          <p:nvPr/>
        </p:nvGraphicFramePr>
        <p:xfrm>
          <a:off x="3048000" y="3528477"/>
          <a:ext cx="1920240" cy="1321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Picture" r:id="rId4" imgW="0" imgH="0" progId="StaticMetafile">
                  <p:embed/>
                </p:oleObj>
              </mc:Choice>
              <mc:Fallback>
                <p:oleObj name="Picture" r:id="rId4" imgW="0" imgH="0" progId="StaticMetafile">
                  <p:embed/>
                  <p:pic>
                    <p:nvPicPr>
                      <p:cNvPr id="23553" name="rectole00000000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3528477"/>
                        <a:ext cx="1920240" cy="13213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3555" name="rectole0000000031"/>
          <p:cNvGraphicFramePr>
            <a:graphicFrameLocks/>
          </p:cNvGraphicFramePr>
          <p:nvPr/>
        </p:nvGraphicFramePr>
        <p:xfrm>
          <a:off x="5867400" y="3215641"/>
          <a:ext cx="1645920" cy="1516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Picture" r:id="rId6" imgW="0" imgH="0" progId="StaticMetafile">
                  <p:embed/>
                </p:oleObj>
              </mc:Choice>
              <mc:Fallback>
                <p:oleObj name="Picture" r:id="rId6" imgW="0" imgH="0" progId="StaticMetafile">
                  <p:embed/>
                  <p:pic>
                    <p:nvPicPr>
                      <p:cNvPr id="23555" name="rectole00000000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3215641"/>
                        <a:ext cx="1645920" cy="1516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3568" name="Rectangle 1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3570" name="Rectangle 1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6635" name="rectole0000000033"/>
          <p:cNvGraphicFramePr>
            <a:graphicFrameLocks/>
          </p:cNvGraphicFramePr>
          <p:nvPr/>
        </p:nvGraphicFramePr>
        <p:xfrm>
          <a:off x="8439944" y="3215641"/>
          <a:ext cx="1816576" cy="1698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Picture" r:id="rId8" imgW="0" imgH="0" progId="StaticMetafile">
                  <p:embed/>
                </p:oleObj>
              </mc:Choice>
              <mc:Fallback>
                <p:oleObj name="Picture" r:id="rId8" imgW="0" imgH="0" progId="StaticMetafile">
                  <p:embed/>
                  <p:pic>
                    <p:nvPicPr>
                      <p:cNvPr id="26635" name="rectole00000000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39944" y="3215641"/>
                        <a:ext cx="1816576" cy="16987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41401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AFC465E5E477499B3BF8745097F677" ma:contentTypeVersion="10" ma:contentTypeDescription="Create a new document." ma:contentTypeScope="" ma:versionID="f70dbbbdd7f19f2b305a8a3851e3d318">
  <xsd:schema xmlns:xsd="http://www.w3.org/2001/XMLSchema" xmlns:xs="http://www.w3.org/2001/XMLSchema" xmlns:p="http://schemas.microsoft.com/office/2006/metadata/properties" xmlns:ns2="ba453524-276d-4809-9b28-4112df03f3b3" targetNamespace="http://schemas.microsoft.com/office/2006/metadata/properties" ma:root="true" ma:fieldsID="3981d8a56dfb032218d7a3818833e78d" ns2:_="">
    <xsd:import namespace="ba453524-276d-4809-9b28-4112df03f3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453524-276d-4809-9b28-4112df03f3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923815A-152D-4898-9118-541F4BE2FE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453524-276d-4809-9b28-4112df03f3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9974729-3156-48AA-B0C5-E7F20AE6731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D55D440-217A-4421-B991-8F4191F8106E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ba453524-276d-4809-9b28-4112df03f3b3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68</Words>
  <Application>Microsoft Office PowerPoint</Application>
  <PresentationFormat>Widescreen</PresentationFormat>
  <Paragraphs>16</Paragraphs>
  <Slides>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Bull</dc:creator>
  <cp:lastModifiedBy>Elizabeth Lake</cp:lastModifiedBy>
  <cp:revision>14</cp:revision>
  <dcterms:created xsi:type="dcterms:W3CDTF">2019-04-12T15:05:05Z</dcterms:created>
  <dcterms:modified xsi:type="dcterms:W3CDTF">2021-02-13T16:16:20Z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0x01010042AFC465E5E477499B3BF8745097F677</vt:lpwstr>
  </property>
</Properties>
</file>