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14"/>
  </p:normalViewPr>
  <p:slideViewPr>
    <p:cSldViewPr snapToGrid="0" snapToObjects="1">
      <p:cViewPr varScale="1">
        <p:scale>
          <a:sx n="74" d="100"/>
          <a:sy n="74" d="100"/>
        </p:scale>
        <p:origin x="72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22BF-C2C8-8B46-A167-9C231552C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D88F-C807-CD4C-93E6-D0E028887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E894A-BE78-6B4C-B59A-92F2851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0269-1B28-724E-B4D2-51423990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2A7D-57FB-484B-99F4-EEA32A5C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D31F-320D-F644-BB59-4C06DBAE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CBB37-BC90-9A41-8617-76BA51139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77B0-9331-7643-BD6B-66895CB4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9CE1-1A69-0D49-A385-09418B1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C3CDC-A18C-FB44-BE11-57CE5B07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4EFE0-3028-DD4D-83A6-04B6264F2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08E4B-DD94-0745-8F65-B2FB68301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C086F-D38A-2A4B-A379-851EC40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859A-49F9-9348-A182-0E3A16E2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EDC1-52E5-5944-8027-BA229374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377-DF93-B947-B751-493263AC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4CAB-8C27-0948-9B6A-69128E94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2E77C-7105-6A46-8050-DA4FA273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3FE2-C8E2-234F-9FE9-D43A5224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6658-6ABD-A047-8589-66255CBD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41D0-A67B-0E42-94E9-04C5B0EA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F8D-7C52-6746-B165-BF4F2646C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E120-5C9B-9C4C-8CFD-A53CB181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820AE-2EFF-2649-A5DB-B2C358E3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7E39-0F8D-8E4F-B5F5-EDDC3724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B4D0-6390-4148-BC91-49C5C73D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996B-5D47-0E42-BF90-F7FE170B9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B5E5A-1043-E445-9FF9-084A534F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18846-0AD9-8C4B-AA7A-F3101D0D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A5526-1504-184B-B5AC-8500A38F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5CD0B-2CBA-124B-A1CA-B36E03B9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3712-6AAE-5645-B75C-4758447F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97BA7-0FCF-4A45-8063-6E612AF3A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F432E-5ADB-854C-B744-A43112C59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19FCC-7E3F-0E44-8974-7EED4ABCF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E3785-A6A1-744D-8E2E-A60858CD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865EF-7190-7243-AA1B-B8CF5465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EA613-18C0-B245-8C14-75403A02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01261-F997-D34F-9956-F391AD59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C762-3910-0C4B-AE11-F271ADD3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062B7-C512-5E48-B026-4A84AB41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3CD6D-4CCB-C54F-8AAC-0E24AECC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108CE-CA4D-BB4A-A04E-AFEC2903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4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E8A6C-6579-FC48-A549-87E893F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959D4-A9B4-1045-AEFD-4D00731A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BE76-A0DD-9749-8641-06EE31CB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ED7F-06C5-D147-BFC7-1D576D1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AD0C-F14C-2046-84B2-2657BA2A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6B8D9-6AD8-494F-B869-2CC79854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BFBB3-7B9C-1A4C-AC41-116CD010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380DF-4665-CF4F-81AD-BEE8051F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C56E6-A7B7-1041-A9ED-2C0AB9A3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6F4C-D274-0F43-8BF2-6F6A5103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F2A49-FFD1-BF44-8C02-53607350A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6EBF4-3EA7-874A-9FA0-26F53AB34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8DED6-61AB-594D-B2D0-0C5BB84C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DBB6C-40D3-4B4A-96DE-C45FCF23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38E2C-F2B7-6E4E-BCBC-0BFDD43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C41BD-1722-F241-9E86-3DF14930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B1EB-4C9E-314F-BDC9-B1BA06E65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4636E-DE02-814E-9FCE-FEB7472AD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3287-E6A9-204D-8AA0-C5509C0803F2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8CEE-B6F8-0F4D-BD25-2BB8C21CC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95E6-42CF-1644-A420-6E4841921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077E-5293-6C45-908E-0F18C0DCB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20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ADF29-86D7-BF41-A07B-D3732804E45E}"/>
              </a:ext>
            </a:extLst>
          </p:cNvPr>
          <p:cNvSpPr txBox="1"/>
          <p:nvPr/>
        </p:nvSpPr>
        <p:spPr>
          <a:xfrm>
            <a:off x="3986783" y="842961"/>
            <a:ext cx="7498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Wonderful Woodland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F5BFF-4392-C848-83AF-1B710F7A9257}"/>
              </a:ext>
            </a:extLst>
          </p:cNvPr>
          <p:cNvSpPr txBox="1"/>
          <p:nvPr/>
        </p:nvSpPr>
        <p:spPr>
          <a:xfrm>
            <a:off x="2459831" y="3547533"/>
            <a:ext cx="727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4" name="AutoShape 26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6" name="AutoShape 28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AutoShape 30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AutoShape 32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AutoShape 34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04" name="Picture 36" descr="Image result for angora rabbit on whit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5575" y="-8686800"/>
            <a:ext cx="1890710" cy="2160000"/>
          </a:xfrm>
          <a:prstGeom prst="rect">
            <a:avLst/>
          </a:prstGeom>
          <a:noFill/>
        </p:spPr>
      </p:pic>
      <p:sp>
        <p:nvSpPr>
          <p:cNvPr id="7208" name="AutoShape 40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AutoShape 42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91" name="Picture 23" descr="Image result for woodl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4528" y="1961233"/>
            <a:ext cx="6509112" cy="433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14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F5BFF-4392-C848-83AF-1B710F7A9257}"/>
              </a:ext>
            </a:extLst>
          </p:cNvPr>
          <p:cNvSpPr txBox="1"/>
          <p:nvPr/>
        </p:nvSpPr>
        <p:spPr>
          <a:xfrm>
            <a:off x="2459831" y="3547533"/>
            <a:ext cx="727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94" name="AutoShape 26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6" name="AutoShape 28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8" name="AutoShape 30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0" name="AutoShape 32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2" name="AutoShape 34" descr="Image result for angora rabbi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04" name="Picture 36" descr="Image result for angora rabbit on whit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5575" y="-8686800"/>
            <a:ext cx="1890710" cy="2160000"/>
          </a:xfrm>
          <a:prstGeom prst="rect">
            <a:avLst/>
          </a:prstGeom>
          <a:noFill/>
        </p:spPr>
      </p:pic>
      <p:sp>
        <p:nvSpPr>
          <p:cNvPr id="7208" name="AutoShape 40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0" name="AutoShape 42" descr="Image result for cashmere goat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91000" y="760949"/>
            <a:ext cx="6065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Wonderful Woodland</a:t>
            </a:r>
          </a:p>
        </p:txBody>
      </p:sp>
      <p:sp>
        <p:nvSpPr>
          <p:cNvPr id="21510" name="AutoShape 6" descr="Image result for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383280" y="1722120"/>
            <a:ext cx="63488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336600"/>
                </a:solidFill>
              </a:rPr>
              <a:t>What is a wood?</a:t>
            </a:r>
          </a:p>
          <a:p>
            <a:pPr algn="ctr"/>
            <a:r>
              <a:rPr lang="en-GB" sz="2800" b="1" dirty="0">
                <a:solidFill>
                  <a:srgbClr val="336600"/>
                </a:solidFill>
              </a:rPr>
              <a:t>What might you find in a wood?</a:t>
            </a:r>
          </a:p>
          <a:p>
            <a:pPr algn="ctr"/>
            <a:r>
              <a:rPr lang="en-GB" sz="2800" b="1" dirty="0">
                <a:solidFill>
                  <a:srgbClr val="336600"/>
                </a:solidFill>
              </a:rPr>
              <a:t>Has anyone been to a wood?</a:t>
            </a:r>
          </a:p>
          <a:p>
            <a:pPr algn="ctr"/>
            <a:endParaRPr lang="en-GB" sz="1200" b="1" dirty="0">
              <a:solidFill>
                <a:srgbClr val="336600"/>
              </a:solidFill>
            </a:endParaRPr>
          </a:p>
          <a:p>
            <a:pPr algn="ctr"/>
            <a:r>
              <a:rPr lang="en-GB" sz="2800" b="1" dirty="0">
                <a:solidFill>
                  <a:srgbClr val="336600"/>
                </a:solidFill>
              </a:rPr>
              <a:t>Why are woodland areas important?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Can you make a list showing why woods are important?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Watch the video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 In another colour add to your list the important points mentioned in the video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What were the new things on your second list?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b="1" dirty="0">
                <a:solidFill>
                  <a:srgbClr val="CC6600"/>
                </a:solidFill>
              </a:rPr>
              <a:t>Did anything surprise you?</a:t>
            </a:r>
          </a:p>
        </p:txBody>
      </p:sp>
    </p:spTree>
    <p:extLst>
      <p:ext uri="{BB962C8B-B14F-4D97-AF65-F5344CB8AC3E}">
        <p14:creationId xmlns:p14="http://schemas.microsoft.com/office/powerpoint/2010/main" val="287414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74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Bull</dc:creator>
  <cp:lastModifiedBy>Elizabeth Lake</cp:lastModifiedBy>
  <cp:revision>18</cp:revision>
  <dcterms:created xsi:type="dcterms:W3CDTF">2019-04-12T15:05:05Z</dcterms:created>
  <dcterms:modified xsi:type="dcterms:W3CDTF">2021-02-13T16:17:55Z</dcterms:modified>
</cp:coreProperties>
</file>